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300" r:id="rId3"/>
    <p:sldId id="301" r:id="rId4"/>
    <p:sldId id="31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2" r:id="rId15"/>
    <p:sldId id="313" r:id="rId16"/>
    <p:sldId id="31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00"/>
    <a:srgbClr val="87A7D0"/>
    <a:srgbClr val="DFD693"/>
    <a:srgbClr val="192A2C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51"/>
    <p:restoredTop sz="96868"/>
  </p:normalViewPr>
  <p:slideViewPr>
    <p:cSldViewPr snapToGrid="0" snapToObjects="1">
      <p:cViewPr varScale="1">
        <p:scale>
          <a:sx n="118" d="100"/>
          <a:sy n="118" d="100"/>
        </p:scale>
        <p:origin x="2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8214B-231C-2043-8B04-69EE917B9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8" t="17284" r="12378" b="20000"/>
          <a:stretch/>
        </p:blipFill>
        <p:spPr>
          <a:xfrm>
            <a:off x="-1065042" y="3664720"/>
            <a:ext cx="5723467" cy="2861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F935F7-EABF-B54B-A971-53D84C259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5" r="67730" b="18287"/>
          <a:stretch/>
        </p:blipFill>
        <p:spPr>
          <a:xfrm>
            <a:off x="4709224" y="3587740"/>
            <a:ext cx="3462523" cy="3015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5DF265-7DE4-4E48-A4DE-716D35FF4B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8"/>
          <a:stretch/>
        </p:blipFill>
        <p:spPr>
          <a:xfrm>
            <a:off x="-1031176" y="1027084"/>
            <a:ext cx="4536375" cy="263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0BC92-BA06-0D4E-B7B2-CA5E5DF7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30" t="6685" b="18287"/>
          <a:stretch/>
        </p:blipFill>
        <p:spPr>
          <a:xfrm>
            <a:off x="8137881" y="3587741"/>
            <a:ext cx="3462523" cy="3015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8F5C2-6D66-3A40-823E-D41C451F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9" y="1027084"/>
            <a:ext cx="7892301" cy="26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 flipV="1">
            <a:off x="3801385" y="1705398"/>
            <a:ext cx="1345413" cy="3108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763519" y="1788888"/>
            <a:ext cx="1383279" cy="98998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00173" y="1893242"/>
            <a:ext cx="1446625" cy="17428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690918" y="1893242"/>
            <a:ext cx="1498713" cy="26658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407" y="13818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544312" y="152651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92044" y="206118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390782" y="26985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492043" y="390410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>
            <a:off x="3816881" y="2168070"/>
            <a:ext cx="1278526" cy="28526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839780" y="2591882"/>
            <a:ext cx="1255627" cy="32687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63643" y="2688145"/>
            <a:ext cx="1360993" cy="10082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740828" y="2714619"/>
            <a:ext cx="1434357" cy="18444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198" y="229510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606905" y="188617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[2,1]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39806" y="24463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[2,2]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244280" y="312143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[2,3]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631161" y="366731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[2,4]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3295903" y="121850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>
            <a:off x="3922070" y="1540208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3922070" y="2227489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3419150" y="125164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43C14-1648-EE44-9FC2-95C156F54A5A}"/>
              </a:ext>
            </a:extLst>
          </p:cNvPr>
          <p:cNvSpPr txBox="1"/>
          <p:nvPr/>
        </p:nvSpPr>
        <p:spPr>
          <a:xfrm>
            <a:off x="3295903" y="19428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9911DE-32E1-744B-AD66-1FAE7C86C946}"/>
              </a:ext>
            </a:extLst>
          </p:cNvPr>
          <p:cNvSpPr/>
          <p:nvPr/>
        </p:nvSpPr>
        <p:spPr>
          <a:xfrm>
            <a:off x="3419150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75C8-80B6-C543-9EFB-67E074C4D780}"/>
              </a:ext>
            </a:extLst>
          </p:cNvPr>
          <p:cNvSpPr txBox="1"/>
          <p:nvPr/>
        </p:nvSpPr>
        <p:spPr>
          <a:xfrm>
            <a:off x="3295903" y="266924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274D08-F9A5-1A4E-9F78-C5DCF2337470}"/>
              </a:ext>
            </a:extLst>
          </p:cNvPr>
          <p:cNvSpPr/>
          <p:nvPr/>
        </p:nvSpPr>
        <p:spPr>
          <a:xfrm>
            <a:off x="3419150" y="27023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EA542C-D115-F649-BD71-1C2D9C431C43}"/>
              </a:ext>
            </a:extLst>
          </p:cNvPr>
          <p:cNvCxnSpPr>
            <a:cxnSpLocks/>
          </p:cNvCxnSpPr>
          <p:nvPr/>
        </p:nvCxnSpPr>
        <p:spPr>
          <a:xfrm flipV="1">
            <a:off x="3922070" y="2334653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B76577-9D7C-EC4C-AF2E-737663FE9A0F}"/>
              </a:ext>
            </a:extLst>
          </p:cNvPr>
          <p:cNvSpPr txBox="1"/>
          <p:nvPr/>
        </p:nvSpPr>
        <p:spPr>
          <a:xfrm>
            <a:off x="5477567" y="198309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118E5-673E-BE48-8EB0-3FD898CDADD3}"/>
              </a:ext>
            </a:extLst>
          </p:cNvPr>
          <p:cNvSpPr/>
          <p:nvPr/>
        </p:nvSpPr>
        <p:spPr>
          <a:xfrm>
            <a:off x="5609647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BE0D88-F2D4-F342-9F47-ED7724E1758B}"/>
              </a:ext>
            </a:extLst>
          </p:cNvPr>
          <p:cNvSpPr txBox="1"/>
          <p:nvPr/>
        </p:nvSpPr>
        <p:spPr>
          <a:xfrm>
            <a:off x="4348208" y="134771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253FF-D18C-DC49-94BC-B20C3E104CB2}"/>
              </a:ext>
            </a:extLst>
          </p:cNvPr>
          <p:cNvSpPr txBox="1"/>
          <p:nvPr/>
        </p:nvSpPr>
        <p:spPr>
          <a:xfrm>
            <a:off x="4094184" y="17941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D9F1B8-F975-DE41-A027-77A9AC8B75F0}"/>
              </a:ext>
            </a:extLst>
          </p:cNvPr>
          <p:cNvSpPr txBox="1"/>
          <p:nvPr/>
        </p:nvSpPr>
        <p:spPr>
          <a:xfrm>
            <a:off x="4296776" y="256975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8EE920-D990-EA4F-9AF4-994DCCC17C82}"/>
              </a:ext>
            </a:extLst>
          </p:cNvPr>
          <p:cNvSpPr txBox="1"/>
          <p:nvPr/>
        </p:nvSpPr>
        <p:spPr>
          <a:xfrm>
            <a:off x="6557067" y="1218508"/>
            <a:ext cx="289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 =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00C43-AE72-6046-9770-E3029B21210D}"/>
              </a:ext>
            </a:extLst>
          </p:cNvPr>
          <p:cNvSpPr txBox="1"/>
          <p:nvPr/>
        </p:nvSpPr>
        <p:spPr>
          <a:xfrm>
            <a:off x="2125477" y="440683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B0730-15A3-C54B-BB7A-B1BE342145BA}"/>
              </a:ext>
            </a:extLst>
          </p:cNvPr>
          <p:cNvCxnSpPr>
            <a:cxnSpLocks/>
          </p:cNvCxnSpPr>
          <p:nvPr/>
        </p:nvCxnSpPr>
        <p:spPr>
          <a:xfrm>
            <a:off x="2751644" y="4728530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DD008-9EB9-3949-ACAB-5B2B7C69D26D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2751644" y="5415811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6824C1E-419A-2447-86F2-D3752B5449E8}"/>
              </a:ext>
            </a:extLst>
          </p:cNvPr>
          <p:cNvSpPr/>
          <p:nvPr/>
        </p:nvSpPr>
        <p:spPr>
          <a:xfrm>
            <a:off x="2248724" y="443996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ECF01F-B355-EE4A-80ED-D98FCD1301BD}"/>
              </a:ext>
            </a:extLst>
          </p:cNvPr>
          <p:cNvSpPr txBox="1"/>
          <p:nvPr/>
        </p:nvSpPr>
        <p:spPr>
          <a:xfrm>
            <a:off x="2125477" y="513121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991F19-6A11-234C-88DE-4F5396E83299}"/>
              </a:ext>
            </a:extLst>
          </p:cNvPr>
          <p:cNvSpPr/>
          <p:nvPr/>
        </p:nvSpPr>
        <p:spPr>
          <a:xfrm>
            <a:off x="2248724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17EDA9-5C1A-2D43-8E1E-D8849692714F}"/>
              </a:ext>
            </a:extLst>
          </p:cNvPr>
          <p:cNvSpPr txBox="1"/>
          <p:nvPr/>
        </p:nvSpPr>
        <p:spPr>
          <a:xfrm>
            <a:off x="2125477" y="585756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7B2A7B-E07E-D544-B032-0BC0CF8D60E4}"/>
              </a:ext>
            </a:extLst>
          </p:cNvPr>
          <p:cNvSpPr/>
          <p:nvPr/>
        </p:nvSpPr>
        <p:spPr>
          <a:xfrm>
            <a:off x="2248724" y="589070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24AC1C-41B5-9B41-BA95-E4D4437AE0E3}"/>
              </a:ext>
            </a:extLst>
          </p:cNvPr>
          <p:cNvCxnSpPr>
            <a:cxnSpLocks/>
          </p:cNvCxnSpPr>
          <p:nvPr/>
        </p:nvCxnSpPr>
        <p:spPr>
          <a:xfrm flipV="1">
            <a:off x="2751644" y="5522975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A6B719D-CB98-1640-95E7-E06DDA181DAE}"/>
              </a:ext>
            </a:extLst>
          </p:cNvPr>
          <p:cNvSpPr txBox="1"/>
          <p:nvPr/>
        </p:nvSpPr>
        <p:spPr>
          <a:xfrm>
            <a:off x="4313765" y="5154201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∑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5BED3E-6B91-FB49-B8F7-941BF46AB536}"/>
              </a:ext>
            </a:extLst>
          </p:cNvPr>
          <p:cNvSpPr/>
          <p:nvPr/>
        </p:nvSpPr>
        <p:spPr>
          <a:xfrm>
            <a:off x="4439221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9836B1-A3F1-154C-ABE8-85738B1E1CD7}"/>
              </a:ext>
            </a:extLst>
          </p:cNvPr>
          <p:cNvCxnSpPr>
            <a:cxnSpLocks/>
          </p:cNvCxnSpPr>
          <p:nvPr/>
        </p:nvCxnSpPr>
        <p:spPr>
          <a:xfrm>
            <a:off x="5126838" y="541079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EE479A4-20A4-8148-8511-EECE5D46CF0E}"/>
              </a:ext>
            </a:extLst>
          </p:cNvPr>
          <p:cNvSpPr/>
          <p:nvPr/>
        </p:nvSpPr>
        <p:spPr>
          <a:xfrm>
            <a:off x="5881962" y="5084480"/>
            <a:ext cx="731520" cy="731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5F8A62-8063-794C-A2A8-338B18FC853D}"/>
              </a:ext>
            </a:extLst>
          </p:cNvPr>
          <p:cNvCxnSpPr>
            <a:cxnSpLocks/>
          </p:cNvCxnSpPr>
          <p:nvPr/>
        </p:nvCxnSpPr>
        <p:spPr>
          <a:xfrm>
            <a:off x="5881962" y="56970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235E6A-3067-534F-AF00-3EF555A949A0}"/>
              </a:ext>
            </a:extLst>
          </p:cNvPr>
          <p:cNvSpPr txBox="1"/>
          <p:nvPr/>
        </p:nvSpPr>
        <p:spPr>
          <a:xfrm>
            <a:off x="6064842" y="4915203"/>
            <a:ext cx="74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50C54E-4189-8E4C-B88B-6A57CFC36462}"/>
              </a:ext>
            </a:extLst>
          </p:cNvPr>
          <p:cNvCxnSpPr>
            <a:cxnSpLocks/>
          </p:cNvCxnSpPr>
          <p:nvPr/>
        </p:nvCxnSpPr>
        <p:spPr>
          <a:xfrm>
            <a:off x="6250262" y="52271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2C5EC4-A8CA-304A-8D20-EB7157E3F7DD}"/>
              </a:ext>
            </a:extLst>
          </p:cNvPr>
          <p:cNvCxnSpPr>
            <a:cxnSpLocks/>
          </p:cNvCxnSpPr>
          <p:nvPr/>
        </p:nvCxnSpPr>
        <p:spPr>
          <a:xfrm>
            <a:off x="6247722" y="5201753"/>
            <a:ext cx="0" cy="502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3057A1-C0CA-CC43-B63D-B1E1346E1053}"/>
              </a:ext>
            </a:extLst>
          </p:cNvPr>
          <p:cNvSpPr txBox="1"/>
          <p:nvPr/>
        </p:nvSpPr>
        <p:spPr>
          <a:xfrm>
            <a:off x="5687708" y="564088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no 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7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7F585C-0AE2-AE44-9C09-3416F3CB6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3136900"/>
            <a:ext cx="5875020" cy="400783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24D4DB-7312-4B4F-9A99-6A4306FA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3" y="3136900"/>
            <a:ext cx="4919574" cy="400783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AB6E82-9703-3740-A3C9-C45EE4C04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-755650"/>
            <a:ext cx="5399900" cy="363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9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CD66A1-DA2A-414E-B16E-C5EE9F8483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479"/>
          <a:stretch/>
        </p:blipFill>
        <p:spPr>
          <a:xfrm>
            <a:off x="980607" y="599606"/>
            <a:ext cx="8925393" cy="51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2E91D-7D3C-BB44-8181-1C0B8D7B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0463" y="1973211"/>
            <a:ext cx="3422756" cy="2732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8B0E6-17C2-7D45-97C5-CBB4BEB8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8781" y="1909503"/>
            <a:ext cx="4515371" cy="3386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1F0AFB-5129-3245-BF77-D16AD5D433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1685" y="4029725"/>
            <a:ext cx="2333468" cy="14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0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D873CAD-6449-6C48-8851-068B633B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92674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053D6-177F-4044-B52C-BE6C85C8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8E8C05D1-085C-D74F-9CA9-9BB5CC0B9258}"/>
              </a:ext>
            </a:extLst>
          </p:cNvPr>
          <p:cNvSpPr/>
          <p:nvPr/>
        </p:nvSpPr>
        <p:spPr>
          <a:xfrm>
            <a:off x="711200" y="220133"/>
            <a:ext cx="1998133" cy="3081867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313F13D-D0FC-F447-85CC-11B773B65EF1}"/>
              </a:ext>
            </a:extLst>
          </p:cNvPr>
          <p:cNvSpPr/>
          <p:nvPr/>
        </p:nvSpPr>
        <p:spPr>
          <a:xfrm rot="16200000">
            <a:off x="9939868" y="6502399"/>
            <a:ext cx="1151465" cy="1862665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57" name="Freeform 56">
            <a:extLst>
              <a:ext uri="{FF2B5EF4-FFF2-40B4-BE49-F238E27FC236}">
                <a16:creationId xmlns:a16="http://schemas.microsoft.com/office/drawing/2014/main" id="{E83FEE12-255D-1143-AA43-F4FBCBB120C6}"/>
              </a:ext>
            </a:extLst>
          </p:cNvPr>
          <p:cNvSpPr/>
          <p:nvPr/>
        </p:nvSpPr>
        <p:spPr>
          <a:xfrm>
            <a:off x="593558" y="4892842"/>
            <a:ext cx="4668253" cy="3144253"/>
          </a:xfrm>
          <a:custGeom>
            <a:avLst/>
            <a:gdLst>
              <a:gd name="connsiteX0" fmla="*/ 0 w 4668253"/>
              <a:gd name="connsiteY0" fmla="*/ 0 h 3144253"/>
              <a:gd name="connsiteX1" fmla="*/ 2165684 w 4668253"/>
              <a:gd name="connsiteY1" fmla="*/ 16042 h 3144253"/>
              <a:gd name="connsiteX2" fmla="*/ 4668253 w 4668253"/>
              <a:gd name="connsiteY2" fmla="*/ 1844842 h 3144253"/>
              <a:gd name="connsiteX3" fmla="*/ 4636168 w 4668253"/>
              <a:gd name="connsiteY3" fmla="*/ 3144253 h 3144253"/>
              <a:gd name="connsiteX4" fmla="*/ 0 w 4668253"/>
              <a:gd name="connsiteY4" fmla="*/ 3128211 h 3144253"/>
              <a:gd name="connsiteX5" fmla="*/ 0 w 4668253"/>
              <a:gd name="connsiteY5" fmla="*/ 0 h 314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8253" h="3144253">
                <a:moveTo>
                  <a:pt x="0" y="0"/>
                </a:moveTo>
                <a:lnTo>
                  <a:pt x="2165684" y="16042"/>
                </a:lnTo>
                <a:lnTo>
                  <a:pt x="4668253" y="1844842"/>
                </a:lnTo>
                <a:lnTo>
                  <a:pt x="4636168" y="3144253"/>
                </a:lnTo>
                <a:lnTo>
                  <a:pt x="0" y="3128211"/>
                </a:lnTo>
                <a:lnTo>
                  <a:pt x="0" y="0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AD80ED1-ABFE-C741-982C-D78B2B749B34}"/>
              </a:ext>
            </a:extLst>
          </p:cNvPr>
          <p:cNvSpPr/>
          <p:nvPr/>
        </p:nvSpPr>
        <p:spPr>
          <a:xfrm>
            <a:off x="6769768" y="208547"/>
            <a:ext cx="4684295" cy="3112169"/>
          </a:xfrm>
          <a:custGeom>
            <a:avLst/>
            <a:gdLst>
              <a:gd name="connsiteX0" fmla="*/ 32085 w 4684295"/>
              <a:gd name="connsiteY0" fmla="*/ 2294021 h 3112169"/>
              <a:gd name="connsiteX1" fmla="*/ 0 w 4684295"/>
              <a:gd name="connsiteY1" fmla="*/ 3112169 h 3112169"/>
              <a:gd name="connsiteX2" fmla="*/ 4684295 w 4684295"/>
              <a:gd name="connsiteY2" fmla="*/ 3112169 h 3112169"/>
              <a:gd name="connsiteX3" fmla="*/ 4684295 w 4684295"/>
              <a:gd name="connsiteY3" fmla="*/ 0 h 3112169"/>
              <a:gd name="connsiteX4" fmla="*/ 2695074 w 4684295"/>
              <a:gd name="connsiteY4" fmla="*/ 0 h 3112169"/>
              <a:gd name="connsiteX5" fmla="*/ 32085 w 4684295"/>
              <a:gd name="connsiteY5" fmla="*/ 2294021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295" h="3112169">
                <a:moveTo>
                  <a:pt x="32085" y="2294021"/>
                </a:moveTo>
                <a:lnTo>
                  <a:pt x="0" y="3112169"/>
                </a:lnTo>
                <a:lnTo>
                  <a:pt x="4684295" y="3112169"/>
                </a:lnTo>
                <a:lnTo>
                  <a:pt x="4684295" y="0"/>
                </a:lnTo>
                <a:lnTo>
                  <a:pt x="2695074" y="0"/>
                </a:lnTo>
                <a:lnTo>
                  <a:pt x="32085" y="2294021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AA16C7-5649-0E4A-A963-BC61E9BCAC83}"/>
              </a:ext>
            </a:extLst>
          </p:cNvPr>
          <p:cNvSpPr/>
          <p:nvPr/>
        </p:nvSpPr>
        <p:spPr>
          <a:xfrm>
            <a:off x="711200" y="208547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E76D00">
                  <a:alpha val="4000"/>
                </a:srgbClr>
              </a:gs>
              <a:gs pos="75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87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FBD9C3-1FD8-C74F-A7D2-36EF1E842D16}"/>
              </a:ext>
            </a:extLst>
          </p:cNvPr>
          <p:cNvSpPr/>
          <p:nvPr/>
        </p:nvSpPr>
        <p:spPr>
          <a:xfrm>
            <a:off x="6795590" y="208546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4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0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3BA59B-D41F-1144-BDB9-89BB1AEA4056}"/>
              </a:ext>
            </a:extLst>
          </p:cNvPr>
          <p:cNvSpPr/>
          <p:nvPr/>
        </p:nvSpPr>
        <p:spPr>
          <a:xfrm>
            <a:off x="571294" y="4905910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3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7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51B16-A81F-C242-8793-6EC70CE31156}"/>
              </a:ext>
            </a:extLst>
          </p:cNvPr>
          <p:cNvSpPr/>
          <p:nvPr/>
        </p:nvSpPr>
        <p:spPr>
          <a:xfrm>
            <a:off x="6786117" y="4900623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2000">
                <a:srgbClr val="E76D00">
                  <a:alpha val="4000"/>
                </a:srgbClr>
              </a:gs>
              <a:gs pos="88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7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18C232-1E0D-2645-B105-5EDEB47C96DD}"/>
              </a:ext>
            </a:extLst>
          </p:cNvPr>
          <p:cNvSpPr/>
          <p:nvPr/>
        </p:nvSpPr>
        <p:spPr>
          <a:xfrm>
            <a:off x="1685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B5A5B-6C55-7D41-B1EA-A54EE280ABB0}"/>
              </a:ext>
            </a:extLst>
          </p:cNvPr>
          <p:cNvSpPr/>
          <p:nvPr/>
        </p:nvSpPr>
        <p:spPr>
          <a:xfrm>
            <a:off x="5821680" y="2765829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C4D6-B4F9-B848-B2A3-06E901E13C69}"/>
              </a:ext>
            </a:extLst>
          </p:cNvPr>
          <p:cNvSpPr txBox="1"/>
          <p:nvPr/>
        </p:nvSpPr>
        <p:spPr>
          <a:xfrm>
            <a:off x="2179613" y="257982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91A4D-36DB-6C4B-8A34-53CAC693C2B6}"/>
              </a:ext>
            </a:extLst>
          </p:cNvPr>
          <p:cNvSpPr txBox="1"/>
          <p:nvPr/>
        </p:nvSpPr>
        <p:spPr>
          <a:xfrm>
            <a:off x="6315522" y="257982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</p:spTree>
    <p:extLst>
      <p:ext uri="{BB962C8B-B14F-4D97-AF65-F5344CB8AC3E}">
        <p14:creationId xmlns:p14="http://schemas.microsoft.com/office/powerpoint/2010/main" val="417128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A89683D-4997-8F41-B421-6AA1B47AC126}"/>
              </a:ext>
            </a:extLst>
          </p:cNvPr>
          <p:cNvCxnSpPr>
            <a:cxnSpLocks/>
          </p:cNvCxnSpPr>
          <p:nvPr/>
        </p:nvCxnSpPr>
        <p:spPr>
          <a:xfrm>
            <a:off x="5794805" y="256673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B74EF-52E3-9544-85A5-AE5ABE466E40}"/>
              </a:ext>
            </a:extLst>
          </p:cNvPr>
          <p:cNvCxnSpPr>
            <a:cxnSpLocks/>
          </p:cNvCxnSpPr>
          <p:nvPr/>
        </p:nvCxnSpPr>
        <p:spPr>
          <a:xfrm>
            <a:off x="5976233" y="229822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A55965-F232-2640-9909-A942525BE23E}"/>
              </a:ext>
            </a:extLst>
          </p:cNvPr>
          <p:cNvCxnSpPr>
            <a:cxnSpLocks/>
          </p:cNvCxnSpPr>
          <p:nvPr/>
        </p:nvCxnSpPr>
        <p:spPr>
          <a:xfrm flipH="1">
            <a:off x="5976233" y="2275075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F0AD68-1000-2541-9152-309EABEC5B9C}"/>
              </a:ext>
            </a:extLst>
          </p:cNvPr>
          <p:cNvCxnSpPr>
            <a:cxnSpLocks/>
          </p:cNvCxnSpPr>
          <p:nvPr/>
        </p:nvCxnSpPr>
        <p:spPr>
          <a:xfrm>
            <a:off x="5794805" y="302301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F4F36A-CCD1-D949-8349-4BB4A27468E9}"/>
              </a:ext>
            </a:extLst>
          </p:cNvPr>
          <p:cNvCxnSpPr>
            <a:cxnSpLocks/>
          </p:cNvCxnSpPr>
          <p:nvPr/>
        </p:nvCxnSpPr>
        <p:spPr>
          <a:xfrm>
            <a:off x="5976233" y="27544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B159B0-9801-DE41-B356-3422BEE3229F}"/>
              </a:ext>
            </a:extLst>
          </p:cNvPr>
          <p:cNvCxnSpPr>
            <a:cxnSpLocks/>
          </p:cNvCxnSpPr>
          <p:nvPr/>
        </p:nvCxnSpPr>
        <p:spPr>
          <a:xfrm flipH="1">
            <a:off x="5976233" y="2731351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FD780-B86C-4F42-A445-7A8165C7BB91}"/>
              </a:ext>
            </a:extLst>
          </p:cNvPr>
          <p:cNvCxnSpPr>
            <a:cxnSpLocks/>
          </p:cNvCxnSpPr>
          <p:nvPr/>
        </p:nvCxnSpPr>
        <p:spPr>
          <a:xfrm>
            <a:off x="5789350" y="349306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FC64E1-181D-5A48-95A0-AF875194D23B}"/>
              </a:ext>
            </a:extLst>
          </p:cNvPr>
          <p:cNvCxnSpPr>
            <a:cxnSpLocks/>
          </p:cNvCxnSpPr>
          <p:nvPr/>
        </p:nvCxnSpPr>
        <p:spPr>
          <a:xfrm>
            <a:off x="5970778" y="322454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08AA0A-C662-9A48-98F1-A2AE7CEBBAF1}"/>
              </a:ext>
            </a:extLst>
          </p:cNvPr>
          <p:cNvCxnSpPr>
            <a:cxnSpLocks/>
          </p:cNvCxnSpPr>
          <p:nvPr/>
        </p:nvCxnSpPr>
        <p:spPr>
          <a:xfrm flipH="1">
            <a:off x="5970778" y="3201400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817EF57-88CA-1548-A50C-75AF98ABABEC}"/>
              </a:ext>
            </a:extLst>
          </p:cNvPr>
          <p:cNvCxnSpPr>
            <a:cxnSpLocks/>
          </p:cNvCxnSpPr>
          <p:nvPr/>
        </p:nvCxnSpPr>
        <p:spPr>
          <a:xfrm>
            <a:off x="5796207" y="3963366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725004C-55B0-7943-B172-329AB0B18277}"/>
              </a:ext>
            </a:extLst>
          </p:cNvPr>
          <p:cNvCxnSpPr>
            <a:cxnSpLocks/>
          </p:cNvCxnSpPr>
          <p:nvPr/>
        </p:nvCxnSpPr>
        <p:spPr>
          <a:xfrm>
            <a:off x="5977635" y="3694851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238C03-3FA0-274B-B8E2-669815C18D8C}"/>
              </a:ext>
            </a:extLst>
          </p:cNvPr>
          <p:cNvCxnSpPr>
            <a:cxnSpLocks/>
          </p:cNvCxnSpPr>
          <p:nvPr/>
        </p:nvCxnSpPr>
        <p:spPr>
          <a:xfrm flipH="1">
            <a:off x="5977635" y="3671704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89F97E2-5FB3-D341-82E5-E00B7D461FFA}"/>
              </a:ext>
            </a:extLst>
          </p:cNvPr>
          <p:cNvCxnSpPr>
            <a:cxnSpLocks/>
          </p:cNvCxnSpPr>
          <p:nvPr/>
        </p:nvCxnSpPr>
        <p:spPr>
          <a:xfrm>
            <a:off x="5789350" y="44481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A33BF8-70AC-D341-9765-668700CCD7B1}"/>
              </a:ext>
            </a:extLst>
          </p:cNvPr>
          <p:cNvCxnSpPr>
            <a:cxnSpLocks/>
          </p:cNvCxnSpPr>
          <p:nvPr/>
        </p:nvCxnSpPr>
        <p:spPr>
          <a:xfrm>
            <a:off x="5970778" y="417968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0A3066-229E-F74A-AB04-D260E770ED5E}"/>
              </a:ext>
            </a:extLst>
          </p:cNvPr>
          <p:cNvCxnSpPr>
            <a:cxnSpLocks/>
          </p:cNvCxnSpPr>
          <p:nvPr/>
        </p:nvCxnSpPr>
        <p:spPr>
          <a:xfrm flipH="1">
            <a:off x="5970778" y="4156536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2987" y="1354971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169FBB-9513-0E43-8467-BC2831AA6853}"/>
              </a:ext>
            </a:extLst>
          </p:cNvPr>
          <p:cNvCxnSpPr>
            <a:cxnSpLocks/>
          </p:cNvCxnSpPr>
          <p:nvPr/>
        </p:nvCxnSpPr>
        <p:spPr>
          <a:xfrm>
            <a:off x="13488792" y="342961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C47E691-B174-324F-A312-42D879BD0468}"/>
              </a:ext>
            </a:extLst>
          </p:cNvPr>
          <p:cNvCxnSpPr>
            <a:cxnSpLocks/>
          </p:cNvCxnSpPr>
          <p:nvPr/>
        </p:nvCxnSpPr>
        <p:spPr>
          <a:xfrm>
            <a:off x="13670220" y="3161104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D51A373-957C-B947-A3A9-5A2FAE03B378}"/>
              </a:ext>
            </a:extLst>
          </p:cNvPr>
          <p:cNvCxnSpPr>
            <a:cxnSpLocks/>
          </p:cNvCxnSpPr>
          <p:nvPr/>
        </p:nvCxnSpPr>
        <p:spPr>
          <a:xfrm flipH="1">
            <a:off x="13670220" y="3137957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3066232" y="5978166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10169275" y="493196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1F69954-655E-4045-8459-A5F55259DDBC}"/>
              </a:ext>
            </a:extLst>
          </p:cNvPr>
          <p:cNvSpPr txBox="1"/>
          <p:nvPr/>
        </p:nvSpPr>
        <p:spPr>
          <a:xfrm>
            <a:off x="11782445" y="2186510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8624" y="1471922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2619247" y="5978166"/>
            <a:ext cx="295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 </a:t>
            </a:r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(feature extraction)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9356597" y="4940376"/>
            <a:ext cx="3921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</a:p>
          <a:p>
            <a:pPr algn="ctr"/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(standard linear classifier)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934F19-A916-D443-B984-2C5F9C439663}"/>
              </a:ext>
            </a:extLst>
          </p:cNvPr>
          <p:cNvSpPr txBox="1"/>
          <p:nvPr/>
        </p:nvSpPr>
        <p:spPr>
          <a:xfrm>
            <a:off x="11904910" y="2249899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8D4C71E7-57BF-9C4F-9C1E-12AB90F1E05D}"/>
              </a:ext>
            </a:extLst>
          </p:cNvPr>
          <p:cNvSpPr/>
          <p:nvPr/>
        </p:nvSpPr>
        <p:spPr>
          <a:xfrm>
            <a:off x="5793353" y="2713589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FAF771F-E67D-E145-B36B-19352D6B7380}"/>
              </a:ext>
            </a:extLst>
          </p:cNvPr>
          <p:cNvSpPr/>
          <p:nvPr/>
        </p:nvSpPr>
        <p:spPr>
          <a:xfrm>
            <a:off x="5789350" y="2261681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E190A1B1-3965-FB41-8B91-DF5C1DD3CEDB}"/>
              </a:ext>
            </a:extLst>
          </p:cNvPr>
          <p:cNvSpPr/>
          <p:nvPr/>
        </p:nvSpPr>
        <p:spPr>
          <a:xfrm>
            <a:off x="5779459" y="3189090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1734E3A5-08A7-6043-BAEC-B58C7EED2A04}"/>
              </a:ext>
            </a:extLst>
          </p:cNvPr>
          <p:cNvSpPr/>
          <p:nvPr/>
        </p:nvSpPr>
        <p:spPr>
          <a:xfrm>
            <a:off x="5786261" y="365010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97DF171-A0C6-7140-901A-B7AFB67E7CDF}"/>
              </a:ext>
            </a:extLst>
          </p:cNvPr>
          <p:cNvSpPr/>
          <p:nvPr/>
        </p:nvSpPr>
        <p:spPr>
          <a:xfrm>
            <a:off x="5782047" y="4147392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CBBDE240-6F0F-C941-B72B-A2AF8E3F1B34}"/>
              </a:ext>
            </a:extLst>
          </p:cNvPr>
          <p:cNvSpPr/>
          <p:nvPr/>
        </p:nvSpPr>
        <p:spPr>
          <a:xfrm>
            <a:off x="13479794" y="311695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A2667-32E5-A24F-9D4E-1D9B363D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7" t="14982" r="56442" b="57551"/>
          <a:stretch/>
        </p:blipFill>
        <p:spPr>
          <a:xfrm>
            <a:off x="-845858" y="2857500"/>
            <a:ext cx="4362450" cy="14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C1DD-A582-B14D-8FAC-7E8A78C91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855" r="54957" b="30678"/>
          <a:stretch/>
        </p:blipFill>
        <p:spPr>
          <a:xfrm>
            <a:off x="3880506" y="2857500"/>
            <a:ext cx="4794904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AC55E-3C14-C44F-8FA6-9CEF40BF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8" t="69202" r="55011" b="3330"/>
          <a:stretch/>
        </p:blipFill>
        <p:spPr>
          <a:xfrm>
            <a:off x="8858250" y="2857500"/>
            <a:ext cx="4514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798653" y="68641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10523</TotalTime>
  <Words>273</Words>
  <Application>Microsoft Macintosh PowerPoint</Application>
  <PresentationFormat>Widescreen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106</cp:revision>
  <dcterms:created xsi:type="dcterms:W3CDTF">2020-01-26T22:05:09Z</dcterms:created>
  <dcterms:modified xsi:type="dcterms:W3CDTF">2020-04-08T00:30:36Z</dcterms:modified>
</cp:coreProperties>
</file>